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0500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62142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22245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4987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56171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68718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66457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5125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54640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88259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1621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67B73-97C3-4D26-B0A4-80F1BB84BE0A}" type="datetimeFigureOut">
              <a:rPr lang="th-TH" smtClean="0"/>
              <a:t>24/06/67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409C1-830B-43E9-A664-8779367F4B7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86776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 smtClean="0"/>
              <a:t>คู่มือจัดทำรายงานภาษีซื้อ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92140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3" y="816430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1832631" y="176645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9</a:t>
            </a:r>
            <a:endParaRPr lang="en-US" b="1" dirty="0" smtClean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90354" y="1968500"/>
            <a:ext cx="2607146" cy="2413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2408700" y="2425700"/>
            <a:ext cx="715500" cy="2413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TextBox 5"/>
          <p:cNvSpPr txBox="1"/>
          <p:nvPr/>
        </p:nvSpPr>
        <p:spPr>
          <a:xfrm>
            <a:off x="3032558" y="3548844"/>
            <a:ext cx="4617922" cy="16927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9. Fiscal Year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ระบุปีที่ต้องการ</a:t>
            </a:r>
          </a:p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Start Period-End Period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ระบุเดือน (ใส่เลขเดียวกันเพื่อให้ระยะเป็น 1 เดือน</a:t>
            </a:r>
          </a:p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Retrieve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835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590" y="816428"/>
            <a:ext cx="9720000" cy="54648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75458" y="479072"/>
            <a:ext cx="4714442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ข้อมูลแยกประเภทจะขึ้นเป็นรายการของเดือนนั้นๆ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8023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716" y="816429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1870731" y="250305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75458" y="479073"/>
            <a:ext cx="4142942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10.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Mouse Click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ขวา เลือก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Copy To </a:t>
            </a:r>
            <a:r>
              <a:rPr lang="en-US" sz="2600" b="1" dirty="0" err="1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Excal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52454" y="2503053"/>
            <a:ext cx="1692746" cy="347864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1931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3" y="842555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1261131" y="399208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0658" y="328516"/>
            <a:ext cx="4142942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11. เปิดสมุดงาน </a:t>
            </a:r>
            <a:r>
              <a:rPr lang="en-US" sz="2600" b="1" dirty="0" err="1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Excal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กด วาง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(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paste)  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" name="Horizontal Scroll 5"/>
          <p:cNvSpPr/>
          <p:nvPr/>
        </p:nvSpPr>
        <p:spPr>
          <a:xfrm>
            <a:off x="4851400" y="4826000"/>
            <a:ext cx="6667500" cy="1358900"/>
          </a:xfrm>
          <a:prstGeom prst="horizontalScroll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นำ </a:t>
            </a:r>
            <a:r>
              <a:rPr lang="en-US" b="1" dirty="0" err="1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Excal</a:t>
            </a:r>
            <a:r>
              <a:rPr lang="en-US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รายงานภาษีซื้อ กับ แยกประเภท มาตรวจสอบว่า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ยอดตรงกันหรือไม่ </a:t>
            </a:r>
            <a:r>
              <a:rPr lang="th-TH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หรือมีรายการใด ที่ไม่</a:t>
            </a:r>
            <a:r>
              <a:rPr lang="th-TH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ถูกต้อง</a:t>
            </a:r>
            <a:endParaRPr lang="th-TH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8284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028" y="80336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45345" y="4937759"/>
            <a:ext cx="1631105" cy="78377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TextBox 3"/>
          <p:cNvSpPr txBox="1"/>
          <p:nvPr/>
        </p:nvSpPr>
        <p:spPr>
          <a:xfrm>
            <a:off x="4195883" y="431550"/>
            <a:ext cx="3562289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การแก้ไขรายการที่รายงานภาษีซื้อ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  <p:sp>
        <p:nvSpPr>
          <p:cNvPr id="5" name="Decagon 4"/>
          <p:cNvSpPr/>
          <p:nvPr/>
        </p:nvSpPr>
        <p:spPr>
          <a:xfrm>
            <a:off x="503520" y="130133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12</a:t>
            </a:r>
          </a:p>
        </p:txBody>
      </p:sp>
      <p:sp>
        <p:nvSpPr>
          <p:cNvPr id="6" name="Rectangle 5"/>
          <p:cNvSpPr/>
          <p:nvPr/>
        </p:nvSpPr>
        <p:spPr>
          <a:xfrm>
            <a:off x="3957844" y="3315685"/>
            <a:ext cx="4600940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2. พิมพ์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ชื่อ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เมนู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VAT Updatable Dashboard CP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45345" y="1352795"/>
            <a:ext cx="2023355" cy="39188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1118479" y="1301333"/>
            <a:ext cx="329322" cy="34966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7355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3" y="816430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12775" y="2746103"/>
            <a:ext cx="1023684" cy="316412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2735989" y="3794657"/>
            <a:ext cx="2954655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13. 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Retrieve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ให้แสดงข้อมูล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Decagon 4"/>
          <p:cNvSpPr/>
          <p:nvPr/>
        </p:nvSpPr>
        <p:spPr>
          <a:xfrm>
            <a:off x="4236582" y="1862196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97414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3" y="842555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516584" y="1426768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14</a:t>
            </a:r>
          </a:p>
        </p:txBody>
      </p:sp>
      <p:sp>
        <p:nvSpPr>
          <p:cNvPr id="4" name="Rectangle 3"/>
          <p:cNvSpPr/>
          <p:nvPr/>
        </p:nvSpPr>
        <p:spPr>
          <a:xfrm>
            <a:off x="1400204" y="1911430"/>
            <a:ext cx="791453" cy="395011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2767726" y="4213757"/>
            <a:ext cx="7271612" cy="8925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14. ช่อง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Show In Report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สามารถนำภาษีซื้อ ที่เรายังไม่ยื่นออกได้ โดยการกด 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gency FB" panose="020B0503020202020204" pitchFamily="34" charset="0"/>
                <a:cs typeface="Angsana New" panose="02020603050405020304" pitchFamily="18" charset="-34"/>
              </a:rPr>
              <a:t>√  ด้านหน้าออกเพื่อนำออกจากรายงาน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7667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589" y="829492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93668" y="2730137"/>
            <a:ext cx="1894114" cy="57476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503520" y="130133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57844" y="1523007"/>
            <a:ext cx="5305668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1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. เข้า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หน้าโปรแกรม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คลิก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ที่จุด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สี่เหลี่ยม และพิมพ์ค้นหาเมนู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79589" y="1379315"/>
            <a:ext cx="357052" cy="28738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3957844" y="3315685"/>
            <a:ext cx="3536546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. พิมพ์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ชื่อ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เมนู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Input Vat Report CP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8" name="Decagon 7"/>
          <p:cNvSpPr/>
          <p:nvPr/>
        </p:nvSpPr>
        <p:spPr>
          <a:xfrm>
            <a:off x="970080" y="273013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504458" y="1392378"/>
            <a:ext cx="2054643" cy="401179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TextBox 9"/>
          <p:cNvSpPr txBox="1"/>
          <p:nvPr/>
        </p:nvSpPr>
        <p:spPr>
          <a:xfrm>
            <a:off x="4324411" y="365089"/>
            <a:ext cx="3066989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รายงานภาษีซื้อจากระบบ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5760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4" y="816430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17443" y="2808514"/>
            <a:ext cx="1461288" cy="574766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ecagon 3"/>
          <p:cNvSpPr/>
          <p:nvPr/>
        </p:nvSpPr>
        <p:spPr>
          <a:xfrm>
            <a:off x="3961474" y="293993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37543" y="1139517"/>
            <a:ext cx="4488891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3. เลือก ปี และ เดือน ภาษี ที่จะดูรายงานภาษีซื้อ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8493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592" y="803367"/>
            <a:ext cx="9720000" cy="54648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55294" y="1972491"/>
            <a:ext cx="364009" cy="18288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2890320" y="126788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3550489" y="2151016"/>
            <a:ext cx="1126014" cy="23948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TextBox 6"/>
          <p:cNvSpPr txBox="1"/>
          <p:nvPr/>
        </p:nvSpPr>
        <p:spPr>
          <a:xfrm>
            <a:off x="3550489" y="3324495"/>
            <a:ext cx="5348004" cy="8925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4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. เลือก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Filter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Tax Type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เพื่อเลือกรายงานภาษีตามรหัสงาน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S,C,U,L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746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591" y="816429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3563420" y="224578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5</a:t>
            </a:r>
            <a:endParaRPr lang="en-US" b="1" dirty="0" smtClean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90589" y="1592217"/>
            <a:ext cx="704011" cy="14768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4152189" y="2811417"/>
            <a:ext cx="3442411" cy="13498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4126789" y="5630817"/>
            <a:ext cx="704011" cy="14768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TextBox 7"/>
          <p:cNvSpPr txBox="1"/>
          <p:nvPr/>
        </p:nvSpPr>
        <p:spPr>
          <a:xfrm>
            <a:off x="5664200" y="3321168"/>
            <a:ext cx="5973706" cy="1292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5. - 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Search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เพื่อค้นห้าประเภท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Vat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ที่ต้องการ</a:t>
            </a:r>
          </a:p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-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click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เลือกรายการ หรือ 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Shift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เพื่อเลือกหลายรายการ</a:t>
            </a:r>
          </a:p>
          <a:p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แล้วกด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Ok 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8598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63676" y="829492"/>
            <a:ext cx="3505504" cy="546248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r="60673"/>
          <a:stretch/>
        </p:blipFill>
        <p:spPr>
          <a:xfrm>
            <a:off x="1079590" y="829492"/>
            <a:ext cx="382261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2661720" y="1534587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55322" y="4402845"/>
            <a:ext cx="6137678" cy="8925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6.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เลือกประเภท ไฟล์ ที่จะ รายงาน </a:t>
            </a:r>
            <a:r>
              <a:rPr lang="en-US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download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รายงานเป็น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Excel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</a:t>
            </a:r>
          </a:p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   จากนั้น 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คลิกที่ </a:t>
            </a:r>
            <a:r>
              <a:rPr lang="en-US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Print Preview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1500244" y="1295400"/>
            <a:ext cx="1161476" cy="11811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6796144" y="1132296"/>
            <a:ext cx="341256" cy="163104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3042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3" y="790304"/>
            <a:ext cx="9720000" cy="54648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06322" y="297861"/>
            <a:ext cx="6137678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ตัวอย่างรายงานภาษีประจำเดือน......................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1651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4" y="816429"/>
            <a:ext cx="9720000" cy="5464831"/>
          </a:xfrm>
          <a:prstGeom prst="rect">
            <a:avLst/>
          </a:prstGeom>
        </p:spPr>
      </p:pic>
      <p:sp>
        <p:nvSpPr>
          <p:cNvPr id="3" name="Decagon 2"/>
          <p:cNvSpPr/>
          <p:nvPr/>
        </p:nvSpPr>
        <p:spPr>
          <a:xfrm>
            <a:off x="499131" y="1371599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7</a:t>
            </a:r>
            <a:endParaRPr lang="en-US" b="1" dirty="0" smtClean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18358" y="3848099"/>
            <a:ext cx="5305668" cy="8925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7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. เข้า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หน้าโปรแกรม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คลิก</a:t>
            </a:r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ที่จุด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สี่เหลี่ยม และพิมพ์ค้นหาเมนู</a:t>
            </a:r>
          </a:p>
          <a:p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Chart Tracker 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19244" y="1346198"/>
            <a:ext cx="303156" cy="330201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TextBox 5"/>
          <p:cNvSpPr txBox="1"/>
          <p:nvPr/>
        </p:nvSpPr>
        <p:spPr>
          <a:xfrm>
            <a:off x="4273611" y="355350"/>
            <a:ext cx="3066989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+mj-cs"/>
              </a:rPr>
              <a:t>รายงานแยกประเภทภาษีซื้อ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+mj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13958" y="1398936"/>
            <a:ext cx="1737242" cy="27746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1574800" y="2124777"/>
            <a:ext cx="1676400" cy="529523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76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2654" y="816429"/>
            <a:ext cx="9720000" cy="54648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23654" y="1968500"/>
            <a:ext cx="4181946" cy="2413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Decagon 4"/>
          <p:cNvSpPr/>
          <p:nvPr/>
        </p:nvSpPr>
        <p:spPr>
          <a:xfrm>
            <a:off x="1832631" y="1766453"/>
            <a:ext cx="576069" cy="443347"/>
          </a:xfrm>
          <a:prstGeom prst="decago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8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32558" y="3548844"/>
            <a:ext cx="5362142" cy="4924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26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8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. เลือก 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GL Account... </a:t>
            </a:r>
            <a:r>
              <a:rPr lang="th-TH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ใส่รหัส 116172 00 000 ภาษีซื้อ 7</a:t>
            </a:r>
            <a:r>
              <a:rPr lang="en-US" sz="2600" b="1" dirty="0" smtClean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%</a:t>
            </a:r>
            <a:endParaRPr lang="th-TH" sz="2600" b="1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0405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266</TotalTime>
  <Words>287</Words>
  <Application>Microsoft Office PowerPoint</Application>
  <PresentationFormat>Widescreen</PresentationFormat>
  <Paragraphs>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Agency FB</vt:lpstr>
      <vt:lpstr>Angsana New</vt:lpstr>
      <vt:lpstr>Arial</vt:lpstr>
      <vt:lpstr>Calibri</vt:lpstr>
      <vt:lpstr>Calibri Light</vt:lpstr>
      <vt:lpstr>Cordia New</vt:lpstr>
      <vt:lpstr>Office Theme</vt:lpstr>
      <vt:lpstr>คู่มือจัดทำรายงานภาษีซื้อ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คู่มือรายงานภาษีซื้อ</dc:title>
  <dc:creator>ACC-5</dc:creator>
  <cp:lastModifiedBy>ACC-5</cp:lastModifiedBy>
  <cp:revision>23</cp:revision>
  <dcterms:created xsi:type="dcterms:W3CDTF">2024-06-21T04:38:16Z</dcterms:created>
  <dcterms:modified xsi:type="dcterms:W3CDTF">2024-06-24T09:09:22Z</dcterms:modified>
</cp:coreProperties>
</file>

<file path=docProps/thumbnail.jpeg>
</file>